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B85AEC"/>
    <a:srgbClr val="66FFCC"/>
    <a:srgbClr val="AA19FB"/>
    <a:srgbClr val="EA04CF"/>
    <a:srgbClr val="00FFFF"/>
    <a:srgbClr val="CC00CC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2CC1E7C-7400-4A2B-A788-5DA62AE2076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B5016C1-4A8A-4DEB-962D-115C4ECB5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ln w="31550" cmpd="sng">
                  <a:solidFill>
                    <a:srgbClr val="6600FF"/>
                  </a:solidFill>
                  <a:prstDash val="solid"/>
                </a:ln>
                <a:solidFill>
                  <a:srgbClr val="EA04C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ritannic Bold" pitchFamily="34" charset="0"/>
              </a:rPr>
              <a:t>Dolley</a:t>
            </a:r>
            <a:r>
              <a:rPr lang="en-US" sz="8000" b="1" dirty="0" smtClean="0">
                <a:ln w="31550" cmpd="sng">
                  <a:solidFill>
                    <a:srgbClr val="6600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ritannic Bold" pitchFamily="34" charset="0"/>
              </a:rPr>
              <a:t> </a:t>
            </a:r>
            <a:r>
              <a:rPr lang="en-US" sz="8000" b="1" dirty="0" smtClean="0">
                <a:ln w="31550" cmpd="sng">
                  <a:solidFill>
                    <a:srgbClr val="6600FF"/>
                  </a:solidFill>
                  <a:prstDash val="solid"/>
                </a:ln>
                <a:noFill/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ernard MT Condensed" pitchFamily="18" charset="0"/>
              </a:rPr>
              <a:t>Madison</a:t>
            </a:r>
            <a:endParaRPr lang="en-US" sz="8000" b="1" dirty="0">
              <a:ln w="31550" cmpd="sng">
                <a:solidFill>
                  <a:srgbClr val="6600FF"/>
                </a:solidFill>
                <a:prstDash val="solid"/>
              </a:ln>
              <a:noFill/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514600"/>
            <a:ext cx="1971675" cy="2743200"/>
          </a:xfrm>
          <a:prstGeom prst="rect">
            <a:avLst/>
          </a:prstGeom>
          <a:noFill/>
          <a:ln w="9525">
            <a:solidFill>
              <a:srgbClr val="6600FF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486400" y="6172200"/>
            <a:ext cx="3200400" cy="461665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6600FF"/>
                </a:solidFill>
                <a:latin typeface="Britannic Bold" pitchFamily="34" charset="0"/>
              </a:rPr>
              <a:t>By: Nieves </a:t>
            </a:r>
            <a:r>
              <a:rPr lang="en-US" sz="2400" dirty="0" err="1" smtClean="0">
                <a:solidFill>
                  <a:srgbClr val="6600FF"/>
                </a:solidFill>
                <a:latin typeface="Britannic Bold" pitchFamily="34" charset="0"/>
              </a:rPr>
              <a:t>Macrone</a:t>
            </a:r>
            <a:endParaRPr lang="en-US" sz="2400" dirty="0">
              <a:solidFill>
                <a:srgbClr val="6600FF"/>
              </a:solidFill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b="1" dirty="0" smtClean="0">
                <a:ln w="57150">
                  <a:solidFill>
                    <a:srgbClr val="CC00CC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Facts</a:t>
            </a:r>
            <a:r>
              <a:rPr lang="en-US" b="1" dirty="0" smtClean="0">
                <a:ln w="57150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00CC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en-US" b="1" dirty="0">
              <a:ln w="57150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rgbClr val="00CC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CCFF"/>
                </a:solidFill>
              </a:rPr>
              <a:t> Dolley has 7 other siblings, four brothers and three other sisters.</a:t>
            </a:r>
          </a:p>
          <a:p>
            <a:r>
              <a:rPr lang="en-US" b="1" dirty="0" smtClean="0">
                <a:solidFill>
                  <a:srgbClr val="00CCFF"/>
                </a:solidFill>
              </a:rPr>
              <a:t>Her mother is Mary Coles, and her father John Payne.</a:t>
            </a:r>
          </a:p>
          <a:p>
            <a:r>
              <a:rPr lang="en-US" b="1" dirty="0" smtClean="0">
                <a:solidFill>
                  <a:srgbClr val="00CCFF"/>
                </a:solidFill>
              </a:rPr>
              <a:t> Dolley Madison was the 4</a:t>
            </a:r>
            <a:r>
              <a:rPr lang="en-US" b="1" baseline="30000" dirty="0" smtClean="0">
                <a:solidFill>
                  <a:srgbClr val="00CCFF"/>
                </a:solidFill>
              </a:rPr>
              <a:t>th</a:t>
            </a:r>
            <a:r>
              <a:rPr lang="en-US" b="1" dirty="0" smtClean="0">
                <a:solidFill>
                  <a:srgbClr val="00CCFF"/>
                </a:solidFill>
              </a:rPr>
              <a:t> first lady of the United States, married to James Madison.</a:t>
            </a:r>
          </a:p>
          <a:p>
            <a:r>
              <a:rPr lang="en-US" b="1" dirty="0" smtClean="0">
                <a:solidFill>
                  <a:srgbClr val="00CCFF"/>
                </a:solidFill>
              </a:rPr>
              <a:t>Dolley was first lady of the US for eight years.</a:t>
            </a:r>
          </a:p>
          <a:p>
            <a:endParaRPr lang="en-US" dirty="0" smtClean="0">
              <a:solidFill>
                <a:srgbClr val="00CCFF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the_white_hou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5943600"/>
            <a:ext cx="28956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7200" b="1" dirty="0" smtClean="0">
                <a:ln w="76200" cmpd="dbl">
                  <a:solidFill>
                    <a:srgbClr val="00FFFF"/>
                  </a:solidFill>
                  <a:prstDash val="solid"/>
                  <a:miter lim="800000"/>
                </a:ln>
                <a:solidFill>
                  <a:srgbClr val="B85AEC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Early Life </a:t>
            </a:r>
            <a:endParaRPr lang="en-US" sz="7200" b="1" dirty="0">
              <a:ln w="76200" cmpd="dbl">
                <a:solidFill>
                  <a:srgbClr val="00FFFF"/>
                </a:solidFill>
                <a:prstDash val="solid"/>
                <a:miter lim="800000"/>
              </a:ln>
              <a:solidFill>
                <a:srgbClr val="B85AEC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Dolley Madison was born on May 20, 1768.</a:t>
            </a:r>
          </a:p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She was born in the Quaker settlement area of New Garden, North Carolina. </a:t>
            </a:r>
          </a:p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When Dolley was 15 her and her family moved to Philadelphia.</a:t>
            </a:r>
          </a:p>
          <a:p>
            <a:endParaRPr lang="en-US" dirty="0" smtClean="0">
              <a:solidFill>
                <a:srgbClr val="B85AEC"/>
              </a:solidFill>
            </a:endParaRPr>
          </a:p>
          <a:p>
            <a:endParaRPr lang="en-US" dirty="0" smtClean="0">
              <a:solidFill>
                <a:srgbClr val="B85AEC"/>
              </a:solidFill>
            </a:endParaRPr>
          </a:p>
          <a:p>
            <a:endParaRPr lang="en-US" dirty="0">
              <a:solidFill>
                <a:srgbClr val="B85AEC"/>
              </a:solidFill>
            </a:endParaRPr>
          </a:p>
        </p:txBody>
      </p:sp>
      <p:pic>
        <p:nvPicPr>
          <p:cNvPr id="6" name="Picture 5" descr="philadelphia-visito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4572000"/>
            <a:ext cx="3124200" cy="207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en-US" sz="8800" b="1" dirty="0" smtClean="0">
                <a:ln w="31550" cmpd="sng">
                  <a:solidFill>
                    <a:srgbClr val="6600FF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Bauhaus 93" pitchFamily="82" charset="0"/>
              </a:rPr>
              <a:t>Middle Life</a:t>
            </a:r>
            <a:endParaRPr lang="en-US" sz="8800" b="1" dirty="0">
              <a:ln w="31550" cmpd="sng">
                <a:solidFill>
                  <a:srgbClr val="6600FF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3711608"/>
          </a:xfrm>
        </p:spPr>
        <p:txBody>
          <a:bodyPr>
            <a:normAutofit fontScale="70000" lnSpcReduction="20000"/>
          </a:bodyPr>
          <a:lstStyle/>
          <a:p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4100" b="1" dirty="0" smtClean="0">
                <a:solidFill>
                  <a:schemeClr val="accent5">
                    <a:lumMod val="75000"/>
                  </a:schemeClr>
                </a:solidFill>
              </a:rPr>
              <a:t>On January 7, 1790 Dolley got married to John Todd and had to sons: John Payne &amp; William Temple.</a:t>
            </a:r>
          </a:p>
          <a:p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4600" b="1" dirty="0" smtClean="0">
                <a:solidFill>
                  <a:schemeClr val="accent5">
                    <a:lumMod val="75000"/>
                  </a:schemeClr>
                </a:solidFill>
              </a:rPr>
              <a:t>Then when she was 26 she married James Madison .</a:t>
            </a:r>
          </a:p>
          <a:p>
            <a:pPr>
              <a:buNone/>
            </a:pP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Picture 6" descr="FullC174919D0000-00-00.jp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3657600"/>
            <a:ext cx="1000867" cy="1156716"/>
          </a:xfrm>
          <a:prstGeom prst="rect">
            <a:avLst/>
          </a:prstGeom>
        </p:spPr>
      </p:pic>
      <p:pic>
        <p:nvPicPr>
          <p:cNvPr id="5" name="Picture 4" descr="madis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5257799"/>
            <a:ext cx="1905001" cy="16002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plash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3800" y="4572000"/>
            <a:ext cx="1447800" cy="10976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ln w="76200" cmpd="dbl">
                  <a:solidFill>
                    <a:srgbClr val="B85AEC"/>
                  </a:solidFill>
                  <a:prstDash val="solid"/>
                  <a:miter lim="800000"/>
                </a:ln>
                <a:solidFill>
                  <a:srgbClr val="66FFCC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Middle Life </a:t>
            </a:r>
            <a:endParaRPr lang="en-US" sz="9600" b="1" dirty="0">
              <a:ln w="76200" cmpd="dbl">
                <a:solidFill>
                  <a:srgbClr val="B85AEC"/>
                </a:solidFill>
                <a:prstDash val="solid"/>
                <a:miter lim="800000"/>
              </a:ln>
              <a:solidFill>
                <a:srgbClr val="66FFCC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4092608"/>
          </a:xfrm>
        </p:spPr>
        <p:txBody>
          <a:bodyPr>
            <a:normAutofit fontScale="85000" lnSpcReduction="10000"/>
          </a:bodyPr>
          <a:lstStyle/>
          <a:p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3500" b="1" dirty="0" smtClean="0">
                <a:solidFill>
                  <a:srgbClr val="6600FF"/>
                </a:solidFill>
              </a:rPr>
              <a:t>In 1809 James Madison became the 4</a:t>
            </a:r>
            <a:r>
              <a:rPr lang="en-US" sz="3500" b="1" baseline="30000" dirty="0" smtClean="0">
                <a:solidFill>
                  <a:srgbClr val="6600FF"/>
                </a:solidFill>
              </a:rPr>
              <a:t>th</a:t>
            </a:r>
            <a:r>
              <a:rPr lang="en-US" sz="3500" b="1" dirty="0" smtClean="0">
                <a:solidFill>
                  <a:srgbClr val="6600FF"/>
                </a:solidFill>
              </a:rPr>
              <a:t> president of the United States making Dolley the 1</a:t>
            </a:r>
            <a:r>
              <a:rPr lang="en-US" sz="3500" b="1" baseline="30000" dirty="0" smtClean="0">
                <a:solidFill>
                  <a:srgbClr val="6600FF"/>
                </a:solidFill>
              </a:rPr>
              <a:t>st</a:t>
            </a:r>
            <a:r>
              <a:rPr lang="en-US" sz="3500" b="1" dirty="0" smtClean="0">
                <a:solidFill>
                  <a:srgbClr val="6600FF"/>
                </a:solidFill>
              </a:rPr>
              <a:t> lady. </a:t>
            </a:r>
          </a:p>
          <a:p>
            <a:endParaRPr lang="en-US" sz="3500" b="1" dirty="0" smtClean="0">
              <a:solidFill>
                <a:srgbClr val="6600FF"/>
              </a:solidFill>
            </a:endParaRPr>
          </a:p>
          <a:p>
            <a:r>
              <a:rPr lang="en-US" sz="3500" b="1" dirty="0" smtClean="0">
                <a:solidFill>
                  <a:srgbClr val="6600FF"/>
                </a:solidFill>
              </a:rPr>
              <a:t>During </a:t>
            </a:r>
            <a:r>
              <a:rPr lang="en-US" sz="3500" b="1" dirty="0" smtClean="0">
                <a:solidFill>
                  <a:srgbClr val="6600FF"/>
                </a:solidFill>
              </a:rPr>
              <a:t>the War of 1812 </a:t>
            </a:r>
            <a:r>
              <a:rPr lang="en-US" sz="3500" b="1" dirty="0" err="1" smtClean="0">
                <a:solidFill>
                  <a:srgbClr val="6600FF"/>
                </a:solidFill>
              </a:rPr>
              <a:t>Dolley’s</a:t>
            </a:r>
            <a:r>
              <a:rPr lang="en-US" sz="3500" b="1" dirty="0" smtClean="0">
                <a:solidFill>
                  <a:srgbClr val="6600FF"/>
                </a:solidFill>
              </a:rPr>
              <a:t> role as first lady was tested in August of 1814 when British troops invaded </a:t>
            </a:r>
            <a:r>
              <a:rPr lang="en-US" sz="3500" b="1" dirty="0" smtClean="0">
                <a:solidFill>
                  <a:srgbClr val="6600FF"/>
                </a:solidFill>
              </a:rPr>
              <a:t>Washington.</a:t>
            </a:r>
            <a:endParaRPr lang="en-US" sz="3500" dirty="0">
              <a:solidFill>
                <a:srgbClr val="6600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000" b="1" dirty="0" smtClean="0">
                <a:ln w="38100">
                  <a:solidFill>
                    <a:srgbClr val="EA04CF"/>
                  </a:solidFill>
                  <a:prstDash val="solid"/>
                  <a:miter lim="800000"/>
                </a:ln>
                <a:solidFill>
                  <a:srgbClr val="66FF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ernard MT Condensed" pitchFamily="18" charset="0"/>
              </a:rPr>
              <a:t>Later Life </a:t>
            </a:r>
            <a:endParaRPr lang="en-US" sz="8000" b="1" dirty="0">
              <a:ln w="38100">
                <a:solidFill>
                  <a:srgbClr val="EA04CF"/>
                </a:solidFill>
                <a:prstDash val="solid"/>
                <a:miter lim="800000"/>
              </a:ln>
              <a:solidFill>
                <a:srgbClr val="66FF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66FFCC"/>
                </a:solidFill>
              </a:rPr>
              <a:t>In 1836 when her husband died she was forced to sell her home in Montpelier. </a:t>
            </a:r>
          </a:p>
          <a:p>
            <a:r>
              <a:rPr lang="en-US" b="1" dirty="0" smtClean="0">
                <a:solidFill>
                  <a:srgbClr val="66FFCC"/>
                </a:solidFill>
              </a:rPr>
              <a:t>After she sold her home she moved to Washington D.C., into a row house across from the White House.</a:t>
            </a:r>
          </a:p>
          <a:p>
            <a:r>
              <a:rPr lang="en-US" b="1" dirty="0" smtClean="0">
                <a:solidFill>
                  <a:srgbClr val="66FFCC"/>
                </a:solidFill>
              </a:rPr>
              <a:t>Dolley Madison died on July 12, 1849. She was 81 years old. </a:t>
            </a:r>
          </a:p>
          <a:p>
            <a:r>
              <a:rPr lang="en-US" b="1" dirty="0" smtClean="0">
                <a:solidFill>
                  <a:srgbClr val="66FFCC"/>
                </a:solidFill>
              </a:rPr>
              <a:t>Dolley was buried in Congressional Cemetery in Washington D.C.</a:t>
            </a:r>
          </a:p>
        </p:txBody>
      </p:sp>
      <p:pic>
        <p:nvPicPr>
          <p:cNvPr id="5" name="Picture 4" descr="the_white_hou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3886200"/>
            <a:ext cx="1600200" cy="556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135</TotalTime>
  <Words>241</Words>
  <Application>Microsoft Office PowerPoint</Application>
  <PresentationFormat>On-screen Show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Verve</vt:lpstr>
      <vt:lpstr>Dolley Madison</vt:lpstr>
      <vt:lpstr>Facts </vt:lpstr>
      <vt:lpstr>Early Life </vt:lpstr>
      <vt:lpstr>Middle Life</vt:lpstr>
      <vt:lpstr>Middle Life </vt:lpstr>
      <vt:lpstr>Later Life 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Dolley Madison</dc:title>
  <dc:creator>your name</dc:creator>
  <cp:lastModifiedBy>your name</cp:lastModifiedBy>
  <cp:revision>15</cp:revision>
  <dcterms:created xsi:type="dcterms:W3CDTF">2012-04-03T14:38:54Z</dcterms:created>
  <dcterms:modified xsi:type="dcterms:W3CDTF">2012-04-17T15:07:17Z</dcterms:modified>
</cp:coreProperties>
</file>